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36060" y="-18264"/>
            <a:ext cx="8532680" cy="97901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baby-1181335_1920.jpg" descr="baby-1181335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28636" y="-21122"/>
            <a:ext cx="5078326" cy="4808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aby-507335_1920.jpg" descr="baby-507335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8726" y="-8422"/>
            <a:ext cx="7969947" cy="53008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twins-632429_1920.jpg" descr="twins-632429_192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28877" y="4184911"/>
            <a:ext cx="4956577" cy="33043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twins-1896114_1920.jpg" descr="twins-1896114_1920.jpg"/>
          <p:cNvPicPr>
            <a:picLocks noChangeAspect="1"/>
          </p:cNvPicPr>
          <p:nvPr/>
        </p:nvPicPr>
        <p:blipFill>
          <a:blip r:embed="rId5">
            <a:extLst/>
          </a:blip>
          <a:srcRect l="0" t="14983" r="0" b="0"/>
          <a:stretch>
            <a:fillRect/>
          </a:stretch>
        </p:blipFill>
        <p:spPr>
          <a:xfrm>
            <a:off x="9124511" y="4165115"/>
            <a:ext cx="4412846" cy="56274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children-652270_1920.jpg" descr="children-652270_1920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218183" y="7441622"/>
            <a:ext cx="4735189" cy="31567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twins-1099339_1920.jpg" descr="twins-1099339_1920.jpg"/>
          <p:cNvPicPr>
            <a:picLocks noChangeAspect="1"/>
          </p:cNvPicPr>
          <p:nvPr/>
        </p:nvPicPr>
        <p:blipFill>
          <a:blip r:embed="rId7">
            <a:extLst/>
          </a:blip>
          <a:srcRect l="0" t="9265" r="0" b="0"/>
          <a:stretch>
            <a:fillRect/>
          </a:stretch>
        </p:blipFill>
        <p:spPr>
          <a:xfrm>
            <a:off x="4524867" y="4163988"/>
            <a:ext cx="4803137" cy="64664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eye-2162168_1920.jpg" descr="eye-2162168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78762" y="4793212"/>
            <a:ext cx="8047276" cy="50379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eye-1132531_1920.jpg" descr="eye-1132531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78762" y="-20088"/>
            <a:ext cx="8047276" cy="48157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dunes-1157923_1920.jpg" descr="dunes-1157923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26711" y="1109143"/>
            <a:ext cx="10991513" cy="7299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rabbit-1455140_1920.jpg" descr="rabbit-1455140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96797" y="1109143"/>
            <a:ext cx="7124179" cy="7299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het-frame-van-de-vinger-19387048.jpg" descr="het-frame-van-de-vinger-1938704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4786" y="2292449"/>
            <a:ext cx="5134383" cy="34087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de-fotoframe-van-de-vinger-het-vrouwelijke-handen-gesturing-24645842.jpg" descr="de-fotoframe-van-de-vinger-het-vrouwelijke-handen-gesturing-2464584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72572" y="2557462"/>
            <a:ext cx="5601434" cy="37342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